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69" r:id="rId16"/>
    <p:sldId id="270" r:id="rId17"/>
    <p:sldId id="272" r:id="rId18"/>
    <p:sldId id="273" r:id="rId19"/>
    <p:sldId id="275" r:id="rId20"/>
    <p:sldId id="276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9C74DC-2166-1341-6603-80A05A69D821}" v="10" dt="2021-03-01T00:01:33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openxmlformats.org/officeDocument/2006/relationships/customXml" Target="../customXml/item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4057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7205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130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8875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1061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962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4558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9770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976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012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2530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2784B-7D33-4224-B526-B690FB1CEF3D}" type="datetimeFigureOut">
              <a:rPr lang="pt-BR" smtClean="0"/>
              <a:t>06/09/2021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0F4CA-CA4E-4C0F-9E8E-D43A5640FA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1591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Jobs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err="1"/>
              <a:t>What’s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job</a:t>
            </a:r>
            <a:r>
              <a:rPr lang="pt-BR" dirty="0"/>
              <a:t>?</a:t>
            </a:r>
          </a:p>
          <a:p>
            <a:r>
              <a:rPr lang="pt-BR" dirty="0" err="1"/>
              <a:t>What</a:t>
            </a:r>
            <a:r>
              <a:rPr lang="pt-BR" dirty="0"/>
              <a:t> do </a:t>
            </a:r>
            <a:r>
              <a:rPr lang="pt-BR" dirty="0" err="1"/>
              <a:t>you</a:t>
            </a:r>
            <a:r>
              <a:rPr lang="pt-BR" dirty="0"/>
              <a:t> do?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01561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a </a:t>
            </a:r>
            <a:r>
              <a:rPr lang="pt-BR" dirty="0" err="1"/>
              <a:t>businessman</a:t>
            </a:r>
            <a:r>
              <a:rPr lang="pt-BR" dirty="0"/>
              <a:t>.</a:t>
            </a:r>
          </a:p>
        </p:txBody>
      </p:sp>
      <p:pic>
        <p:nvPicPr>
          <p:cNvPr id="9218" name="Picture 2" descr="http://www.moneyhomeblog.com/wp-content/uploads/2015/03/Become-A-Better-Business-Pers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147" y="2060347"/>
            <a:ext cx="6096000" cy="414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38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She’s</a:t>
            </a:r>
            <a:r>
              <a:rPr lang="pt-BR" dirty="0"/>
              <a:t> a </a:t>
            </a:r>
            <a:r>
              <a:rPr lang="pt-BR" dirty="0" err="1"/>
              <a:t>police</a:t>
            </a:r>
            <a:r>
              <a:rPr lang="pt-BR" dirty="0"/>
              <a:t> </a:t>
            </a:r>
            <a:r>
              <a:rPr lang="pt-BR" dirty="0" err="1"/>
              <a:t>officer</a:t>
            </a:r>
            <a:r>
              <a:rPr lang="pt-BR" dirty="0"/>
              <a:t>.</a:t>
            </a:r>
          </a:p>
        </p:txBody>
      </p:sp>
      <p:pic>
        <p:nvPicPr>
          <p:cNvPr id="10242" name="Picture 2" descr="https://s-media-cache-ak0.pinimg.com/736x/9d/ab/0f/9dab0f664e837cecc9d3e98c0f0e897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1546" y="935831"/>
            <a:ext cx="381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775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engineer</a:t>
            </a:r>
            <a:r>
              <a:rPr lang="pt-BR" dirty="0"/>
              <a:t>.</a:t>
            </a:r>
          </a:p>
        </p:txBody>
      </p:sp>
      <p:pic>
        <p:nvPicPr>
          <p:cNvPr id="11266" name="Picture 2" descr="http://resources.newhomesource.com/uploadedImages/NewHomeSource/Resource_Center/Image_Library/People/builder.jpg?n=135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250" y="2916918"/>
            <a:ext cx="43815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69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a </a:t>
            </a:r>
            <a:r>
              <a:rPr lang="pt-BR" dirty="0" err="1"/>
              <a:t>photographer</a:t>
            </a:r>
            <a:r>
              <a:rPr lang="pt-BR" dirty="0"/>
              <a:t>.</a:t>
            </a:r>
          </a:p>
        </p:txBody>
      </p:sp>
      <p:pic>
        <p:nvPicPr>
          <p:cNvPr id="12290" name="Picture 2" descr="http://www.xqphotography.com/wp-content/uploads/2015/03/wedding-photographe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4466" y="2286000"/>
            <a:ext cx="5323067" cy="4147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2895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a soccer player.</a:t>
            </a:r>
          </a:p>
        </p:txBody>
      </p:sp>
      <p:pic>
        <p:nvPicPr>
          <p:cNvPr id="15362" name="Picture 2" descr="http://movietvtechgeeks.com/wp-content/uploads/2014/12/sergio-kun-aguero-most-overrated-soccer-player-bulge-images-201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0205" y="2544308"/>
            <a:ext cx="5751589" cy="431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633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a </a:t>
            </a:r>
            <a:r>
              <a:rPr lang="pt-BR" dirty="0" err="1"/>
              <a:t>firefighter</a:t>
            </a:r>
            <a:r>
              <a:rPr lang="pt-BR" dirty="0"/>
              <a:t>.</a:t>
            </a:r>
          </a:p>
        </p:txBody>
      </p:sp>
      <p:pic>
        <p:nvPicPr>
          <p:cNvPr id="13314" name="Picture 2" descr="https://upload.wikimedia.org/wikipedia/commons/b/b2/US_Navy_080730-N-5277R-003_A_Commander,_Naval_Forces_Japan_firefighter_douses_a_fire_on_a_dummy_aircraft_during_the_annual_off-station_mishap_drill_at_Naval_Support_Facility_Kamisey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310" y="1926771"/>
            <a:ext cx="6469380" cy="462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31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They</a:t>
            </a:r>
            <a:r>
              <a:rPr lang="pt-BR" dirty="0"/>
              <a:t> are </a:t>
            </a:r>
            <a:r>
              <a:rPr lang="pt-BR" dirty="0" err="1"/>
              <a:t>athletes</a:t>
            </a:r>
            <a:r>
              <a:rPr lang="pt-BR" dirty="0"/>
              <a:t>.</a:t>
            </a:r>
          </a:p>
        </p:txBody>
      </p:sp>
      <p:pic>
        <p:nvPicPr>
          <p:cNvPr id="14338" name="Picture 2" descr="http://www.amazing-glutathione.com/images/athletes-coll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318" y="2494869"/>
            <a:ext cx="4572000" cy="297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5581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a </a:t>
            </a:r>
            <a:r>
              <a:rPr lang="pt-BR" dirty="0" err="1"/>
              <a:t>gardener</a:t>
            </a:r>
            <a:r>
              <a:rPr lang="pt-BR" dirty="0"/>
              <a:t>.</a:t>
            </a:r>
          </a:p>
        </p:txBody>
      </p:sp>
      <p:pic>
        <p:nvPicPr>
          <p:cNvPr id="16386" name="Picture 2" descr="http://washington.uwex.edu/files/2010/06/12-mangardenin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4457" y="2170131"/>
            <a:ext cx="5552168" cy="3698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460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They</a:t>
            </a:r>
            <a:r>
              <a:rPr lang="pt-BR" dirty="0"/>
              <a:t> are </a:t>
            </a:r>
            <a:r>
              <a:rPr lang="pt-BR" dirty="0" err="1"/>
              <a:t>accountants</a:t>
            </a:r>
            <a:r>
              <a:rPr lang="pt-BR" dirty="0"/>
              <a:t>.</a:t>
            </a:r>
          </a:p>
        </p:txBody>
      </p:sp>
      <p:pic>
        <p:nvPicPr>
          <p:cNvPr id="17410" name="Picture 2" descr="http://under30ceo.com/wp-content/uploads/2013/06/Why-Your-Business-Needs-an-Accountan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359" y="2318657"/>
            <a:ext cx="6449282" cy="4301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08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She’s</a:t>
            </a:r>
            <a:r>
              <a:rPr lang="pt-BR" dirty="0"/>
              <a:t> a </a:t>
            </a:r>
            <a:r>
              <a:rPr lang="pt-BR" dirty="0" err="1"/>
              <a:t>teacher</a:t>
            </a:r>
            <a:r>
              <a:rPr lang="pt-BR" dirty="0"/>
              <a:t>.</a:t>
            </a:r>
          </a:p>
        </p:txBody>
      </p:sp>
      <p:pic>
        <p:nvPicPr>
          <p:cNvPr id="19458" name="Picture 2" descr="https://www.sandiegounified.org/sites/default/files_link/district/files/dept/teacher_preparation_and_support_/Pictures/teacher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589" y="2424425"/>
            <a:ext cx="6644821" cy="443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1093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a </a:t>
            </a:r>
            <a:r>
              <a:rPr lang="pt-BR" dirty="0" err="1"/>
              <a:t>lawyer</a:t>
            </a:r>
            <a:endParaRPr lang="pt-BR" dirty="0"/>
          </a:p>
        </p:txBody>
      </p:sp>
      <p:pic>
        <p:nvPicPr>
          <p:cNvPr id="1026" name="Picture 2" descr="http://www.openhabitat.org/file/2016/03/Richard-Alamia-Lawye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143" y="2122715"/>
            <a:ext cx="5467564" cy="4117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39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F2826-8A96-4B3B-924D-4B25DA8C1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She’s</a:t>
            </a:r>
            <a:r>
              <a:rPr lang="pt-BR" dirty="0"/>
              <a:t> a </a:t>
            </a:r>
            <a:r>
              <a:rPr lang="pt-BR" dirty="0" err="1"/>
              <a:t>flight</a:t>
            </a:r>
            <a:r>
              <a:rPr lang="pt-BR" dirty="0"/>
              <a:t> </a:t>
            </a:r>
            <a:r>
              <a:rPr lang="pt-BR" dirty="0" err="1"/>
              <a:t>attendant</a:t>
            </a:r>
            <a:r>
              <a:rPr lang="pt-BR" dirty="0"/>
              <a:t> / stewardess.</a:t>
            </a:r>
          </a:p>
        </p:txBody>
      </p:sp>
      <p:pic>
        <p:nvPicPr>
          <p:cNvPr id="1026" name="Picture 2" descr="Flight Attendant School Online - Flight Attendant Training - Home Page">
            <a:extLst>
              <a:ext uri="{FF2B5EF4-FFF2-40B4-BE49-F238E27FC236}">
                <a16:creationId xmlns:a16="http://schemas.microsoft.com/office/drawing/2014/main" id="{B9DB11BE-042D-4A99-BEC0-1EC8B32C7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721990"/>
            <a:ext cx="487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781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a </a:t>
            </a:r>
            <a:r>
              <a:rPr lang="pt-BR" dirty="0" err="1"/>
              <a:t>street</a:t>
            </a:r>
            <a:r>
              <a:rPr lang="pt-BR" dirty="0"/>
              <a:t> </a:t>
            </a:r>
            <a:r>
              <a:rPr lang="pt-BR" dirty="0" err="1"/>
              <a:t>cleaner</a:t>
            </a:r>
            <a:r>
              <a:rPr lang="pt-BR" dirty="0"/>
              <a:t>.</a:t>
            </a:r>
          </a:p>
        </p:txBody>
      </p:sp>
      <p:pic>
        <p:nvPicPr>
          <p:cNvPr id="2050" name="Picture 2" descr="http://217.114.88.49/Documents/Image%20Gallery/London/Local%20Authority%20-%20Street%20Cleaning/London_street_0001_thum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4089" y="2070780"/>
            <a:ext cx="5591175" cy="41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043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She’s</a:t>
            </a:r>
            <a:r>
              <a:rPr lang="pt-BR" dirty="0"/>
              <a:t> a </a:t>
            </a:r>
            <a:r>
              <a:rPr lang="pt-BR" dirty="0" err="1"/>
              <a:t>journalist</a:t>
            </a:r>
            <a:r>
              <a:rPr lang="pt-BR" dirty="0"/>
              <a:t>.</a:t>
            </a:r>
          </a:p>
        </p:txBody>
      </p:sp>
      <p:pic>
        <p:nvPicPr>
          <p:cNvPr id="3074" name="Picture 2" descr="http://mensagens.culturamix.com/blog/wp-content/gallery/materias-variadas/materias-variadas-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261" y="2511198"/>
            <a:ext cx="4286250" cy="3219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5547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They</a:t>
            </a:r>
            <a:r>
              <a:rPr lang="pt-BR" dirty="0"/>
              <a:t> are </a:t>
            </a:r>
            <a:r>
              <a:rPr lang="pt-BR" dirty="0" err="1"/>
              <a:t>actors</a:t>
            </a:r>
            <a:r>
              <a:rPr lang="pt-BR" dirty="0"/>
              <a:t>.</a:t>
            </a:r>
          </a:p>
        </p:txBody>
      </p:sp>
      <p:pic>
        <p:nvPicPr>
          <p:cNvPr id="4098" name="Picture 2" descr="http://charlestonstage.com/blog/wp-content/uploads/2011/10/Dracula_2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146" y="2329543"/>
            <a:ext cx="47625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98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She’s</a:t>
            </a:r>
            <a:r>
              <a:rPr lang="pt-BR" dirty="0"/>
              <a:t> a </a:t>
            </a:r>
            <a:r>
              <a:rPr lang="pt-BR" dirty="0" err="1"/>
              <a:t>singer</a:t>
            </a:r>
            <a:r>
              <a:rPr lang="pt-BR" dirty="0"/>
              <a:t>.</a:t>
            </a:r>
          </a:p>
        </p:txBody>
      </p:sp>
      <p:pic>
        <p:nvPicPr>
          <p:cNvPr id="5122" name="Picture 2" descr="http://rack.0.mshcdn.com/media/ZgkyMDE1LzExLzAyLzFmL3RheWxvcnN3aWZ0LmY2MWM5LmpwZwpwCXRodW1iCTk1MHg1MzQjCmUJanBn/ee8df212/a32/taylorswiftshakeitoff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480" y="2307573"/>
            <a:ext cx="6755039" cy="3797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78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a chef.</a:t>
            </a:r>
          </a:p>
        </p:txBody>
      </p:sp>
      <p:pic>
        <p:nvPicPr>
          <p:cNvPr id="6146" name="Picture 2" descr="http://www.culinarist.org/wp-content/uploads/Portrait-Of-Male-Chef-Showing-Salad-Dish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1982619"/>
            <a:ext cx="3940630" cy="489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024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a </a:t>
            </a:r>
            <a:r>
              <a:rPr lang="pt-BR" dirty="0" err="1"/>
              <a:t>painter</a:t>
            </a:r>
            <a:r>
              <a:rPr lang="pt-BR" dirty="0"/>
              <a:t>.</a:t>
            </a:r>
          </a:p>
        </p:txBody>
      </p:sp>
      <p:pic>
        <p:nvPicPr>
          <p:cNvPr id="7170" name="Picture 2" descr="http://imperiodaspinturas.com.br/wp-content/uploads/2015/09/House-Painte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684" y="2052913"/>
            <a:ext cx="7198632" cy="4805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1324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He’s</a:t>
            </a:r>
            <a:r>
              <a:rPr lang="pt-BR" dirty="0"/>
              <a:t> 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architect</a:t>
            </a:r>
            <a:r>
              <a:rPr lang="pt-BR" dirty="0"/>
              <a:t>.</a:t>
            </a:r>
          </a:p>
        </p:txBody>
      </p:sp>
      <p:pic>
        <p:nvPicPr>
          <p:cNvPr id="8194" name="Picture 2" descr="http://d75822.medialib.glogster.com/sofiamorett/media/0c/0cb9531f418fc6bd9540a02441224f13e9cbc398/article-new-ehow-images-a02-20-u2-become-project-architect-800x8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062" y="2215243"/>
            <a:ext cx="5857875" cy="389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258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BFDDA8A1CB39548A85AE13C762171F3" ma:contentTypeVersion="2" ma:contentTypeDescription="Crie um novo documento." ma:contentTypeScope="" ma:versionID="06b93eee37d71f75ce695a0abd5da53c">
  <xsd:schema xmlns:xsd="http://www.w3.org/2001/XMLSchema" xmlns:xs="http://www.w3.org/2001/XMLSchema" xmlns:p="http://schemas.microsoft.com/office/2006/metadata/properties" xmlns:ns2="b0b66c22-af21-47ce-af59-63cbfeae4de3" targetNamespace="http://schemas.microsoft.com/office/2006/metadata/properties" ma:root="true" ma:fieldsID="02fb6ac258d30e88a58b1108bb682d6c" ns2:_="">
    <xsd:import namespace="b0b66c22-af21-47ce-af59-63cbfeae4d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b66c22-af21-47ce-af59-63cbfeae4d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AE8B9AF-34F6-43AD-89B8-F6A73D662994}"/>
</file>

<file path=customXml/itemProps2.xml><?xml version="1.0" encoding="utf-8"?>
<ds:datastoreItem xmlns:ds="http://schemas.openxmlformats.org/officeDocument/2006/customXml" ds:itemID="{E4807BFA-1307-4569-9B20-9F2477FFEA44}"/>
</file>

<file path=customXml/itemProps3.xml><?xml version="1.0" encoding="utf-8"?>
<ds:datastoreItem xmlns:ds="http://schemas.openxmlformats.org/officeDocument/2006/customXml" ds:itemID="{85D546F5-2933-4817-B052-ADE54FE3F42E}"/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91</Words>
  <Application>Microsoft Office PowerPoint</Application>
  <PresentationFormat>Widescreen</PresentationFormat>
  <Paragraphs>22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do Office</vt:lpstr>
      <vt:lpstr>Jobs</vt:lpstr>
      <vt:lpstr>He’s a lawyer</vt:lpstr>
      <vt:lpstr>He’s a street cleaner.</vt:lpstr>
      <vt:lpstr>She’s a journalist.</vt:lpstr>
      <vt:lpstr>They are actors.</vt:lpstr>
      <vt:lpstr>She’s a singer.</vt:lpstr>
      <vt:lpstr>He’s a chef.</vt:lpstr>
      <vt:lpstr>He’s a painter.</vt:lpstr>
      <vt:lpstr>He’s an architect.</vt:lpstr>
      <vt:lpstr>He’s a businessman.</vt:lpstr>
      <vt:lpstr>She’s a police officer.</vt:lpstr>
      <vt:lpstr>He’s an engineer.</vt:lpstr>
      <vt:lpstr>He’s a photographer.</vt:lpstr>
      <vt:lpstr>He’s a soccer player.</vt:lpstr>
      <vt:lpstr>He’s a firefighter.</vt:lpstr>
      <vt:lpstr>They are athletes.</vt:lpstr>
      <vt:lpstr>He’s a gardener.</vt:lpstr>
      <vt:lpstr>They are accountants.</vt:lpstr>
      <vt:lpstr>She’s a teacher.</vt:lpstr>
      <vt:lpstr>She’s a flight attendant / stewardess.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Jobs</dc:title>
  <dc:creator>Usuário</dc:creator>
  <cp:lastModifiedBy>Gabryelle Silva</cp:lastModifiedBy>
  <cp:revision>11</cp:revision>
  <dcterms:created xsi:type="dcterms:W3CDTF">2016-04-11T15:03:15Z</dcterms:created>
  <dcterms:modified xsi:type="dcterms:W3CDTF">2021-09-06T16:26:13Z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0x0101000BFDDA8A1CB39548A85AE13C762171F3</vt:lpwstr>
  </property>
</Properties>
</file>

<file path=docProps/thumbnail.jpeg>
</file>